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792" r:id="rId2"/>
    <p:sldId id="794" r:id="rId3"/>
  </p:sldIdLst>
  <p:sldSz cx="6858000" cy="9144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99"/>
    <a:srgbClr val="DBF0FF"/>
    <a:srgbClr val="C3E5FF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2625" autoAdjust="0"/>
  </p:normalViewPr>
  <p:slideViewPr>
    <p:cSldViewPr snapToGrid="0">
      <p:cViewPr>
        <p:scale>
          <a:sx n="60" d="100"/>
          <a:sy n="60" d="100"/>
        </p:scale>
        <p:origin x="-2549" y="-115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44719" cy="465614"/>
          </a:xfrm>
          <a:prstGeom prst="rect">
            <a:avLst/>
          </a:prstGeom>
        </p:spPr>
        <p:txBody>
          <a:bodyPr vert="horz" lIns="93326" tIns="46662" rIns="93326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6" y="0"/>
            <a:ext cx="3044719" cy="465614"/>
          </a:xfrm>
          <a:prstGeom prst="rect">
            <a:avLst/>
          </a:prstGeom>
        </p:spPr>
        <p:txBody>
          <a:bodyPr vert="horz" lIns="93326" tIns="46662" rIns="93326" bIns="46662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698500"/>
            <a:ext cx="261937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6" tIns="46662" rIns="93326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5"/>
            <a:ext cx="5621020" cy="4190524"/>
          </a:xfrm>
          <a:prstGeom prst="rect">
            <a:avLst/>
          </a:prstGeom>
        </p:spPr>
        <p:txBody>
          <a:bodyPr vert="horz" lIns="93326" tIns="46662" rIns="93326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45045"/>
            <a:ext cx="3044719" cy="465614"/>
          </a:xfrm>
          <a:prstGeom prst="rect">
            <a:avLst/>
          </a:prstGeom>
        </p:spPr>
        <p:txBody>
          <a:bodyPr vert="horz" lIns="93326" tIns="46662" rIns="93326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6" y="8845045"/>
            <a:ext cx="3044719" cy="465614"/>
          </a:xfrm>
          <a:prstGeom prst="rect">
            <a:avLst/>
          </a:prstGeom>
        </p:spPr>
        <p:txBody>
          <a:bodyPr vert="horz" lIns="93326" tIns="46662" rIns="93326" bIns="46662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 marL="630238" indent="-227013">
              <a:spcBef>
                <a:spcPts val="300"/>
              </a:spcBef>
              <a:defRPr sz="2400"/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/>
            </a:lvl3pPr>
            <a:lvl4pPr marL="1254125" indent="-234950" defTabSz="1087438">
              <a:spcBef>
                <a:spcPts val="0"/>
              </a:spcBef>
              <a:defRPr sz="1800"/>
            </a:lvl4pPr>
            <a:lvl5pPr marL="1600200" indent="-220663">
              <a:spcBef>
                <a:spcPts val="0"/>
              </a:spcBef>
              <a:defRPr sz="1800" i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" y="366184"/>
            <a:ext cx="6583680" cy="975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1729947"/>
            <a:ext cx="6583680" cy="6837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079190"/>
              </p:ext>
            </p:extLst>
          </p:nvPr>
        </p:nvGraphicFramePr>
        <p:xfrm>
          <a:off x="137160" y="254000"/>
          <a:ext cx="6583680" cy="5699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8800"/>
                <a:gridCol w="4754880"/>
              </a:tblGrid>
              <a:tr h="257175">
                <a:tc rowSpan="8"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Scientific Method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Scientific Method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Measurement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Scientific Notation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Dimensional Analysis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Uncertainty of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 &amp; Sig Figs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Graphs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Observation &amp; Inference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rowSpan="4"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 Theory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Creation of Atomic Theory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Subatomic Particles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Atomic Mass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 Notation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rowSpan="5"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 Chemistry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 to Nuclear Chem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 Stability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Balancing Nuclear Equations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 Reactions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Kinetics of Nuclear Decay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rowSpan="5"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Mole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Mole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and the Mole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Moles of Compounds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Identifying Unknowns 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Identifying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Unknowns 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95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397395"/>
              </p:ext>
            </p:extLst>
          </p:nvPr>
        </p:nvGraphicFramePr>
        <p:xfrm>
          <a:off x="137160" y="254000"/>
          <a:ext cx="6583680" cy="6217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8800"/>
                <a:gridCol w="4754880"/>
              </a:tblGrid>
              <a:tr h="257175">
                <a:tc rowSpan="4"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Evolution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Electron Theory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 Orbitals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 Configurations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Periodic Table &amp; Electron Configurations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rowSpan="3"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Periodic Families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Periodic Properties - Families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 Theory &amp; Periodic Properties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Periodic Trends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rowSpan="9"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Covalent Bonding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 to Covalent Bonding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Lewis Dot Structures of Elements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Structural Formulas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Charged Molecules, Formal Charges &amp; Resonance Structures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Easy Lewis Dot Structures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Octet Rule Violators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Isomers &amp; Skeletal Formulas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Molecular Geometry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Bond Characteristics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rowSpan="5"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Nomenclature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Oxidation States &amp; Chemical Formulas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Ionic Nomenclature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Covalent Nomenclature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Acid Nomenclature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Combined Nomenclature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rowSpan="3"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Chemical Reactions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Chemical Reactions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Balancing Chemical Reactions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Classifying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Chemical Reactions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69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8222</TotalTime>
  <Words>161</Words>
  <Application>Microsoft Office PowerPoint</Application>
  <PresentationFormat>On-screen Show (4:3)</PresentationFormat>
  <Paragraphs>55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sundance235</cp:lastModifiedBy>
  <cp:revision>789</cp:revision>
  <cp:lastPrinted>2015-04-13T23:03:25Z</cp:lastPrinted>
  <dcterms:created xsi:type="dcterms:W3CDTF">2012-09-15T16:31:25Z</dcterms:created>
  <dcterms:modified xsi:type="dcterms:W3CDTF">2016-06-09T16:45:48Z</dcterms:modified>
</cp:coreProperties>
</file>