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760" r:id="rId2"/>
    <p:sldId id="762" r:id="rId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cCarthy" initials="PM" lastIdx="1" clrIdx="0">
    <p:extLst>
      <p:ext uri="{19B8F6BF-5375-455C-9EA6-DF929625EA0E}">
        <p15:presenceInfo xmlns:p15="http://schemas.microsoft.com/office/powerpoint/2012/main" userId="e768483be53520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FDFDF"/>
    <a:srgbClr val="CCB299"/>
    <a:srgbClr val="DFDCD3"/>
    <a:srgbClr val="DCD9D2"/>
    <a:srgbClr val="E6E8E7"/>
    <a:srgbClr val="D7D6D1"/>
    <a:srgbClr val="F8F6E9"/>
    <a:srgbClr val="E2E5E4"/>
    <a:srgbClr val="D5DB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625" autoAdjust="0"/>
  </p:normalViewPr>
  <p:slideViewPr>
    <p:cSldViewPr snapToGrid="0">
      <p:cViewPr>
        <p:scale>
          <a:sx n="70" d="100"/>
          <a:sy n="70" d="100"/>
        </p:scale>
        <p:origin x="307" y="2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0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0" tIns="47099" rIns="94200" bIns="4709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7"/>
            <a:ext cx="5681363" cy="4223882"/>
          </a:xfrm>
          <a:prstGeom prst="rect">
            <a:avLst/>
          </a:prstGeom>
        </p:spPr>
        <p:txBody>
          <a:bodyPr vert="horz" lIns="94200" tIns="47099" rIns="94200" bIns="4709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121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274638"/>
            <a:ext cx="87788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563" y="1296988"/>
            <a:ext cx="8778875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0C0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790932"/>
              </p:ext>
            </p:extLst>
          </p:nvPr>
        </p:nvGraphicFramePr>
        <p:xfrm>
          <a:off x="0" y="0"/>
          <a:ext cx="91440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749040"/>
                <a:gridCol w="137160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Quiz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(quiz number – question)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 Call (problem number)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1 (problem number)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0105 –Measurement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the rules of measurement?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rules of measurement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0110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Significant Digits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 of a significant digit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 of exact &amp; inexact numbers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Recognize exact &amp; inexact numbers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number of significant digits on an inexact number (in between &amp; doubly right rule)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ounding rules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ultiplication &amp; division rules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addition and subtraction rules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0115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Units 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unit reference sheets for metric units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unit reference sheets for metric prefixes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unit reference sheets for conversion factors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unit reference sheets for defined constants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0120 – Dimensional Analysis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step dimensional analysis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step dimensional analysis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≥3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step dimensional analysis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 between metric prefixes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Denominator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conversions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0125 –Scientific Notation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 from standard to scientific notation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 from scientific to standard notation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 use of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calculator, especially for division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Proper use of sig figs for scientific notation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93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76066"/>
              </p:ext>
            </p:extLst>
          </p:nvPr>
        </p:nvGraphicFramePr>
        <p:xfrm>
          <a:off x="0" y="0"/>
          <a:ext cx="91440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749040"/>
                <a:gridCol w="1371600"/>
                <a:gridCol w="1097280"/>
                <a:gridCol w="1097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Quiz </a:t>
                      </a: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(quiz number – question)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 Call (problem number)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1 (problem number)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1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0130 – Graphing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 1</a:t>
                      </a:r>
                    </a:p>
                    <a:p>
                      <a:pPr algn="ctr"/>
                      <a:endParaRPr lang="en-US" sz="11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algn="ctr"/>
                      <a:endParaRPr lang="en-US" sz="11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0131 – Practice –</a:t>
                      </a:r>
                    </a:p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Graphing Part 1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a graph?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vs dependent variables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 of relationship (positive, negative, none)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Shape of curve (linear, non-linear,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discontinuous)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Titles for graphs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 of regression analysis and best fit line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goodness of fit (R</a:t>
                      </a:r>
                      <a:r>
                        <a:rPr lang="en-US" sz="1100" b="1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slope of line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y-intercept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y = mx + b equation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equation to complete interpolation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extrapolation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interpolation &amp; extrapolation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 difference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between interpolation and extrapolation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0135 – Graphing Part 2</a:t>
                      </a: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</a:p>
                    <a:p>
                      <a:pPr algn="ctr"/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0136 – Practice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</a:p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Graphing Part 2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data tables &amp; graphs on Google Sheets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Evaluated by lab report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3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13560</TotalTime>
  <Words>313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773</cp:revision>
  <cp:lastPrinted>2019-10-12T15:46:15Z</cp:lastPrinted>
  <dcterms:created xsi:type="dcterms:W3CDTF">2012-09-15T16:31:25Z</dcterms:created>
  <dcterms:modified xsi:type="dcterms:W3CDTF">2019-10-13T20:33:52Z</dcterms:modified>
</cp:coreProperties>
</file>