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705" r:id="rId2"/>
    <p:sldId id="765" r:id="rId3"/>
    <p:sldId id="684" r:id="rId4"/>
    <p:sldId id="668" r:id="rId5"/>
    <p:sldId id="703" r:id="rId6"/>
    <p:sldId id="704" r:id="rId7"/>
    <p:sldId id="706" r:id="rId8"/>
    <p:sldId id="707" r:id="rId9"/>
    <p:sldId id="708" r:id="rId10"/>
    <p:sldId id="824" r:id="rId11"/>
    <p:sldId id="709" r:id="rId12"/>
    <p:sldId id="711" r:id="rId13"/>
    <p:sldId id="715" r:id="rId14"/>
    <p:sldId id="714" r:id="rId15"/>
    <p:sldId id="716" r:id="rId16"/>
    <p:sldId id="826" r:id="rId17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B3B3"/>
    <a:srgbClr val="008A3E"/>
    <a:srgbClr val="66FF33"/>
    <a:srgbClr val="FFB800"/>
    <a:srgbClr val="006600"/>
    <a:srgbClr val="34616B"/>
    <a:srgbClr val="5BC0DE"/>
    <a:srgbClr val="D7F5D7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9500" autoAdjust="0"/>
  </p:normalViewPr>
  <p:slideViewPr>
    <p:cSldViewPr snapToGrid="0">
      <p:cViewPr varScale="1">
        <p:scale>
          <a:sx n="83" d="100"/>
          <a:sy n="83" d="100"/>
        </p:scale>
        <p:origin x="144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726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33" y="4423640"/>
            <a:ext cx="5620410" cy="4189599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726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8458200" y="6596063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en-US" sz="1100">
                <a:latin typeface="Arial" charset="0"/>
              </a:rPr>
              <a:t>slide </a:t>
            </a:r>
            <a:fld id="{F23424E0-1781-4D89-9BBD-DB8FC2B2F9B9}" type="slidenum">
              <a:rPr lang="en-US" altLang="en-US" sz="11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en-US" sz="11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43CA-F1AD-4E4D-8466-434E620B34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Graphing</a:t>
            </a:r>
          </a:p>
        </p:txBody>
      </p:sp>
    </p:spTree>
    <p:extLst>
      <p:ext uri="{BB962C8B-B14F-4D97-AF65-F5344CB8AC3E}">
        <p14:creationId xmlns:p14="http://schemas.microsoft.com/office/powerpoint/2010/main" val="3567781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39CD-2E50-4A30-AA57-C0BF452E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Reliable Way to Write Titles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67C9CD-67B2-4361-AD1C-70477DADC378}"/>
              </a:ext>
            </a:extLst>
          </p:cNvPr>
          <p:cNvGrpSpPr/>
          <p:nvPr/>
        </p:nvGrpSpPr>
        <p:grpSpPr>
          <a:xfrm>
            <a:off x="66675" y="1333500"/>
            <a:ext cx="8991600" cy="2682252"/>
            <a:chOff x="66675" y="1333500"/>
            <a:chExt cx="8991600" cy="2682252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4B3F6F-2919-4CDF-AC5F-5E941A349479}"/>
                </a:ext>
              </a:extLst>
            </p:cNvPr>
            <p:cNvSpPr txBox="1"/>
            <p:nvPr/>
          </p:nvSpPr>
          <p:spPr>
            <a:xfrm>
              <a:off x="91282" y="1333500"/>
              <a:ext cx="8961437" cy="268225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r"/>
              <a:r>
                <a:rPr lang="en-US" sz="1400" b="1" i="1" dirty="0">
                  <a:solidFill>
                    <a:srgbClr val="FF0000"/>
                  </a:solidFill>
                </a:rPr>
                <a:t>Write this in your notes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C4A011A-A8CE-4851-970D-7A501B811AE9}"/>
                </a:ext>
              </a:extLst>
            </p:cNvPr>
            <p:cNvSpPr txBox="1"/>
            <p:nvPr/>
          </p:nvSpPr>
          <p:spPr>
            <a:xfrm>
              <a:off x="66675" y="1370994"/>
              <a:ext cx="56637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Increase in _________ results in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9995564-47A9-46BA-AB49-8FD3635DEFD5}"/>
                </a:ext>
              </a:extLst>
            </p:cNvPr>
            <p:cNvSpPr txBox="1"/>
            <p:nvPr/>
          </p:nvSpPr>
          <p:spPr>
            <a:xfrm>
              <a:off x="2119377" y="1817260"/>
              <a:ext cx="1710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independent</a:t>
              </a:r>
            </a:p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variable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89B85DA-18F8-4874-BAC6-A28396EE56D1}"/>
                </a:ext>
              </a:extLst>
            </p:cNvPr>
            <p:cNvSpPr txBox="1"/>
            <p:nvPr/>
          </p:nvSpPr>
          <p:spPr>
            <a:xfrm>
              <a:off x="2987116" y="3025747"/>
              <a:ext cx="142378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linear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</a:p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non-linear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07115BF-7249-4F03-BA98-106AE8A34926}"/>
                </a:ext>
              </a:extLst>
            </p:cNvPr>
            <p:cNvSpPr txBox="1"/>
            <p:nvPr/>
          </p:nvSpPr>
          <p:spPr>
            <a:xfrm>
              <a:off x="5110072" y="3025747"/>
              <a:ext cx="12971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or</a:t>
              </a:r>
            </a:p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DB9649-D247-460C-944B-89611520CADE}"/>
                </a:ext>
              </a:extLst>
            </p:cNvPr>
            <p:cNvSpPr txBox="1"/>
            <p:nvPr/>
          </p:nvSpPr>
          <p:spPr>
            <a:xfrm>
              <a:off x="7292885" y="3025747"/>
              <a:ext cx="148309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dependent</a:t>
              </a:r>
            </a:p>
            <a:p>
              <a:pPr algn="ctr"/>
              <a:r>
                <a:rPr lang="en-US" sz="2000" b="1" i="1" dirty="0">
                  <a:solidFill>
                    <a:srgbClr val="008A3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variable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05C5F8-D362-42C4-B682-606C472EB4DB}"/>
                </a:ext>
              </a:extLst>
            </p:cNvPr>
            <p:cNvSpPr txBox="1"/>
            <p:nvPr/>
          </p:nvSpPr>
          <p:spPr>
            <a:xfrm>
              <a:off x="2746932" y="2569202"/>
              <a:ext cx="63113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_________  _________ in _________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0A89A679-3975-4DF0-B5AD-4823AF800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88" y="4218969"/>
            <a:ext cx="3065463" cy="229909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199A64E-EB0A-405B-957E-A993CE37F600}"/>
              </a:ext>
            </a:extLst>
          </p:cNvPr>
          <p:cNvSpPr txBox="1"/>
          <p:nvPr/>
        </p:nvSpPr>
        <p:spPr>
          <a:xfrm>
            <a:off x="3510991" y="4491355"/>
            <a:ext cx="5499659" cy="1754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  <a:tabLst>
                <a:tab pos="2286000" algn="l"/>
                <a:tab pos="3086100" algn="l"/>
              </a:tabLs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Increase in </a:t>
            </a:r>
            <a:r>
              <a:rPr lang="en-US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results in </a:t>
            </a:r>
          </a:p>
          <a:p>
            <a:pPr>
              <a:spcAft>
                <a:spcPts val="1800"/>
              </a:spcAft>
              <a:tabLst>
                <a:tab pos="1485900" algn="l"/>
                <a:tab pos="2971800" algn="l"/>
              </a:tabLs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	a </a:t>
            </a:r>
            <a:r>
              <a:rPr lang="en-US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non-linear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US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800"/>
              </a:spcAft>
              <a:tabLst>
                <a:tab pos="2286000" algn="l"/>
                <a:tab pos="3086100" algn="l"/>
              </a:tabLs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	in </a:t>
            </a:r>
            <a:r>
              <a:rPr lang="en-US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uranium fissions</a:t>
            </a:r>
          </a:p>
        </p:txBody>
      </p:sp>
    </p:spTree>
    <p:extLst>
      <p:ext uri="{BB962C8B-B14F-4D97-AF65-F5344CB8AC3E}">
        <p14:creationId xmlns:p14="http://schemas.microsoft.com/office/powerpoint/2010/main" val="180757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</a:pPr>
            <a:r>
              <a:rPr lang="en-US" sz="3600" dirty="0"/>
              <a:t>Points for all measured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3726" y="1932211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4640" y="2721427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50869" y="3510639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45326" y="4299856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85355" y="5094512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8039" y="5799904"/>
            <a:ext cx="365760" cy="3657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77883" y="5268682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56212" y="4593770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67295" y="3956458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94511" y="3314697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54482" y="2666997"/>
            <a:ext cx="228600" cy="2286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2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86503" y="1861441"/>
            <a:ext cx="1186494" cy="4572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503" y="2449285"/>
            <a:ext cx="1186494" cy="4572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9320000">
            <a:off x="402866" y="4125678"/>
            <a:ext cx="5943503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marL="514350" indent="-514350">
              <a:spcBef>
                <a:spcPts val="1800"/>
              </a:spcBef>
            </a:pPr>
            <a:r>
              <a:rPr lang="en-US" sz="3600" dirty="0">
                <a:solidFill>
                  <a:schemeClr val="bg1"/>
                </a:solidFill>
              </a:rPr>
              <a:t>Best fit line (if possible)</a:t>
            </a:r>
          </a:p>
        </p:txBody>
      </p:sp>
      <p:sp>
        <p:nvSpPr>
          <p:cNvPr id="6" name="Rectangle 5"/>
          <p:cNvSpPr/>
          <p:nvPr/>
        </p:nvSpPr>
        <p:spPr>
          <a:xfrm rot="18900000">
            <a:off x="239589" y="3810000"/>
            <a:ext cx="5943503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2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94072" y="3156859"/>
            <a:ext cx="2862846" cy="1937658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</a:pPr>
            <a:r>
              <a:rPr lang="en-US" sz="3600" dirty="0"/>
              <a:t>With multiple data types, add a legend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81D30C65-A0AC-4B60-A513-B068A94099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2469" r="-7755" b="23714"/>
          <a:stretch/>
        </p:blipFill>
        <p:spPr bwMode="auto">
          <a:xfrm>
            <a:off x="7772400" y="1295401"/>
            <a:ext cx="1371600" cy="100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38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58" y="1109349"/>
            <a:ext cx="8904514" cy="562890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marL="514350" indent="-514350">
              <a:spcBef>
                <a:spcPts val="1800"/>
              </a:spcBef>
            </a:pPr>
            <a:r>
              <a:rPr lang="en-US" sz="3600" dirty="0">
                <a:solidFill>
                  <a:schemeClr val="bg1"/>
                </a:solidFill>
              </a:rPr>
              <a:t>Neat, easy-to-read format</a:t>
            </a:r>
          </a:p>
        </p:txBody>
      </p:sp>
    </p:spTree>
    <p:extLst>
      <p:ext uri="{BB962C8B-B14F-4D97-AF65-F5344CB8AC3E}">
        <p14:creationId xmlns:p14="http://schemas.microsoft.com/office/powerpoint/2010/main" val="40590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Features</a:t>
            </a:r>
            <a:r>
              <a:rPr lang="en-US" dirty="0"/>
              <a:t> of a Good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753" y="1296988"/>
            <a:ext cx="7622494" cy="5129212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Axis scales, labels and units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Title describing the graph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Points for all measured data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Best fit line (if possible)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With multiple data types, add a legend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Neat, easy-to-read format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5671456"/>
            <a:ext cx="777240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Be sure your graphs have all of these features!!!</a:t>
            </a:r>
          </a:p>
        </p:txBody>
      </p:sp>
    </p:spTree>
    <p:extLst>
      <p:ext uri="{BB962C8B-B14F-4D97-AF65-F5344CB8AC3E}">
        <p14:creationId xmlns:p14="http://schemas.microsoft.com/office/powerpoint/2010/main" val="1271821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E97E-EFE2-4370-839D-D9773641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0136 – Practice – Graphing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2A66-085F-4921-AB3B-D823E81C5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9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F5F4-3E13-44DE-BC39-E745DE9C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Graphing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4C6E7-1883-43C9-8246-CE0E9E875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dirty="0"/>
              <a:t>SWBAT use Google Sheets to create a graph with all of the key features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01375-3D98-47D1-8FEF-8683ED5678E4}"/>
              </a:ext>
            </a:extLst>
          </p:cNvPr>
          <p:cNvSpPr txBox="1"/>
          <p:nvPr/>
        </p:nvSpPr>
        <p:spPr>
          <a:xfrm>
            <a:off x="8190490" y="0"/>
            <a:ext cx="953510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Write this in your notes</a:t>
            </a:r>
          </a:p>
        </p:txBody>
      </p:sp>
    </p:spTree>
    <p:extLst>
      <p:ext uri="{BB962C8B-B14F-4D97-AF65-F5344CB8AC3E}">
        <p14:creationId xmlns:p14="http://schemas.microsoft.com/office/powerpoint/2010/main" val="19497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F5F4-3E13-44DE-BC39-E745DE9C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4C6E7-1883-43C9-8246-CE0E9E875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This unit will cover some basic skills you will need in chemistry this year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Measurement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Significant Digits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Units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Dimensional Analysis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Scientific Notation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Graphing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01375-3D98-47D1-8FEF-8683ED5678E4}"/>
              </a:ext>
            </a:extLst>
          </p:cNvPr>
          <p:cNvSpPr txBox="1"/>
          <p:nvPr/>
        </p:nvSpPr>
        <p:spPr>
          <a:xfrm>
            <a:off x="8190490" y="0"/>
            <a:ext cx="95351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REVIEW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3895A3C-D409-4572-80D7-1EDD852A4600}"/>
              </a:ext>
            </a:extLst>
          </p:cNvPr>
          <p:cNvGrpSpPr/>
          <p:nvPr/>
        </p:nvGrpSpPr>
        <p:grpSpPr>
          <a:xfrm>
            <a:off x="2452255" y="5645767"/>
            <a:ext cx="3916960" cy="553998"/>
            <a:chOff x="2452255" y="5645767"/>
            <a:chExt cx="3916960" cy="55399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E22B66-7CA0-41E8-92ED-E6D67E6F6B63}"/>
                </a:ext>
              </a:extLst>
            </p:cNvPr>
            <p:cNvSpPr/>
            <p:nvPr/>
          </p:nvSpPr>
          <p:spPr>
            <a:xfrm>
              <a:off x="2452255" y="5648446"/>
              <a:ext cx="2560320" cy="5486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66A1C8-8330-448F-AA5F-C16641BBA470}"/>
                </a:ext>
              </a:extLst>
            </p:cNvPr>
            <p:cNvSpPr txBox="1"/>
            <p:nvPr/>
          </p:nvSpPr>
          <p:spPr>
            <a:xfrm>
              <a:off x="5116949" y="5645767"/>
              <a:ext cx="12522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83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Features of a Good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368" y="1644074"/>
            <a:ext cx="7622494" cy="4782126"/>
          </a:xfrm>
        </p:spPr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Axis scales, labels and units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Title describing the graph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Points for all measured data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Best fit line (if possible)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With multiple data types, add a legend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en-US" dirty="0"/>
              <a:t>Neat, easy-to-read format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8220364" y="0"/>
            <a:ext cx="923636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FF0000"/>
                </a:solidFill>
                <a:latin typeface="+mj-lt"/>
              </a:rPr>
              <a:t>Write this in your notes</a:t>
            </a:r>
          </a:p>
        </p:txBody>
      </p:sp>
    </p:spTree>
    <p:extLst>
      <p:ext uri="{BB962C8B-B14F-4D97-AF65-F5344CB8AC3E}">
        <p14:creationId xmlns:p14="http://schemas.microsoft.com/office/powerpoint/2010/main" val="404722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CA4A243-49DE-4309-AB5E-159A5583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63" y="274638"/>
            <a:ext cx="8778875" cy="731837"/>
          </a:xfrm>
          <a:solidFill>
            <a:srgbClr val="0070C0"/>
          </a:solidFill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Example of a Good Graph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05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-1482635" y="3670663"/>
            <a:ext cx="4626427" cy="812072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7055" y="5845624"/>
            <a:ext cx="5214259" cy="544289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Axis scales, labels and units</a:t>
            </a:r>
          </a:p>
        </p:txBody>
      </p:sp>
    </p:spTree>
    <p:extLst>
      <p:ext uri="{BB962C8B-B14F-4D97-AF65-F5344CB8AC3E}">
        <p14:creationId xmlns:p14="http://schemas.microsoft.com/office/powerpoint/2010/main" val="26455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-119744" y="3944983"/>
            <a:ext cx="957942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199" y="6389910"/>
            <a:ext cx="1099459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Axis scales, labels and units</a:t>
            </a:r>
          </a:p>
        </p:txBody>
      </p:sp>
    </p:spTree>
    <p:extLst>
      <p:ext uri="{BB962C8B-B14F-4D97-AF65-F5344CB8AC3E}">
        <p14:creationId xmlns:p14="http://schemas.microsoft.com/office/powerpoint/2010/main" val="276178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223152" y="3362595"/>
            <a:ext cx="272149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28" y="6389910"/>
            <a:ext cx="424516" cy="27432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Axis scales, labels and units</a:t>
            </a:r>
          </a:p>
        </p:txBody>
      </p:sp>
    </p:spTree>
    <p:extLst>
      <p:ext uri="{BB962C8B-B14F-4D97-AF65-F5344CB8AC3E}">
        <p14:creationId xmlns:p14="http://schemas.microsoft.com/office/powerpoint/2010/main" val="378409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22068" y="1262742"/>
            <a:ext cx="5943503" cy="45720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9349"/>
            <a:ext cx="9144000" cy="574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562" y="274638"/>
            <a:ext cx="8778875" cy="731837"/>
          </a:xfrm>
          <a:solidFill>
            <a:srgbClr val="0070C0"/>
          </a:solidFill>
        </p:spPr>
        <p:txBody>
          <a:bodyPr/>
          <a:lstStyle/>
          <a:p>
            <a:pPr marL="514350" indent="-514350">
              <a:spcBef>
                <a:spcPts val="1800"/>
              </a:spcBef>
            </a:pPr>
            <a:r>
              <a:rPr lang="en-US" sz="3600" dirty="0">
                <a:solidFill>
                  <a:schemeClr val="bg1"/>
                </a:solidFill>
              </a:rPr>
              <a:t>Title describing the graph</a:t>
            </a:r>
          </a:p>
        </p:txBody>
      </p:sp>
    </p:spTree>
    <p:extLst>
      <p:ext uri="{BB962C8B-B14F-4D97-AF65-F5344CB8AC3E}">
        <p14:creationId xmlns:p14="http://schemas.microsoft.com/office/powerpoint/2010/main" val="14567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9497</TotalTime>
  <Words>238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Wingdings</vt:lpstr>
      <vt:lpstr>Office Theme</vt:lpstr>
      <vt:lpstr>Graphing</vt:lpstr>
      <vt:lpstr>Graphing Part 2</vt:lpstr>
      <vt:lpstr>The Scientific Method</vt:lpstr>
      <vt:lpstr>Features of a Good Graph</vt:lpstr>
      <vt:lpstr>Example of a Good Graph</vt:lpstr>
      <vt:lpstr>Axis scales, labels and units</vt:lpstr>
      <vt:lpstr>Axis scales, labels and units</vt:lpstr>
      <vt:lpstr>Axis scales, labels and units</vt:lpstr>
      <vt:lpstr>Title describing the graph</vt:lpstr>
      <vt:lpstr>A Reliable Way to Write Titles</vt:lpstr>
      <vt:lpstr>Points for all measured data</vt:lpstr>
      <vt:lpstr>Best fit line (if possible)</vt:lpstr>
      <vt:lpstr>With multiple data types, add a legend</vt:lpstr>
      <vt:lpstr>Neat, easy-to-read format</vt:lpstr>
      <vt:lpstr>Features of a Good Graph</vt:lpstr>
      <vt:lpstr>0136 – Practice – Graphing Part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Peter McCarthy</cp:lastModifiedBy>
  <cp:revision>676</cp:revision>
  <cp:lastPrinted>2015-07-20T16:26:02Z</cp:lastPrinted>
  <dcterms:created xsi:type="dcterms:W3CDTF">2012-09-15T16:31:25Z</dcterms:created>
  <dcterms:modified xsi:type="dcterms:W3CDTF">2019-08-16T19:24:23Z</dcterms:modified>
</cp:coreProperties>
</file>