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60" r:id="rId2"/>
    <p:sldId id="661" r:id="rId3"/>
    <p:sldId id="662" r:id="rId4"/>
    <p:sldId id="663" r:id="rId5"/>
    <p:sldId id="659" r:id="rId6"/>
  </p:sldIdLst>
  <p:sldSz cx="6858000" cy="9144000" type="screen4x3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A3E"/>
    <a:srgbClr val="FF9999"/>
    <a:srgbClr val="FF99CC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60" autoAdjust="0"/>
    <p:restoredTop sz="99250" autoAdjust="0"/>
  </p:normalViewPr>
  <p:slideViewPr>
    <p:cSldViewPr snapToGrid="0">
      <p:cViewPr>
        <p:scale>
          <a:sx n="140" d="100"/>
          <a:sy n="140" d="100"/>
        </p:scale>
        <p:origin x="-835" y="443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5459" cy="3509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713" y="0"/>
            <a:ext cx="4035459" cy="3509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0C158-5140-4BB9-8D5C-21CD228596F9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4123"/>
            <a:ext cx="4035459" cy="3509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713" y="6674123"/>
            <a:ext cx="4035459" cy="3509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64E8F-D26D-42E1-A57B-08304D6C8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5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35319" cy="35131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7" y="0"/>
            <a:ext cx="4035319" cy="351314"/>
          </a:xfrm>
          <a:prstGeom prst="rect">
            <a:avLst/>
          </a:prstGeom>
        </p:spPr>
        <p:txBody>
          <a:bodyPr vert="horz" lIns="93340" tIns="46670" rIns="93340" bIns="46670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7125" y="527050"/>
            <a:ext cx="1978025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0" tIns="46670" rIns="93340" bIns="466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2"/>
            <a:ext cx="7449820" cy="3161824"/>
          </a:xfrm>
          <a:prstGeom prst="rect">
            <a:avLst/>
          </a:prstGeom>
        </p:spPr>
        <p:txBody>
          <a:bodyPr vert="horz" lIns="93340" tIns="46670" rIns="93340" bIns="466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73742"/>
            <a:ext cx="4035319" cy="35131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7" y="6673742"/>
            <a:ext cx="4035319" cy="351314"/>
          </a:xfrm>
          <a:prstGeom prst="rect">
            <a:avLst/>
          </a:prstGeom>
        </p:spPr>
        <p:txBody>
          <a:bodyPr vert="horz" lIns="93340" tIns="46670" rIns="93340" bIns="46670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 marL="630238" indent="-227013">
              <a:spcBef>
                <a:spcPts val="300"/>
              </a:spcBef>
              <a:defRPr sz="2400"/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/>
            </a:lvl3pPr>
            <a:lvl4pPr marL="1254125" indent="-234950" defTabSz="1087438">
              <a:spcBef>
                <a:spcPts val="0"/>
              </a:spcBef>
              <a:defRPr sz="1800"/>
            </a:lvl4pPr>
            <a:lvl5pPr marL="1600200" indent="-220663">
              <a:spcBef>
                <a:spcPts val="0"/>
              </a:spcBef>
              <a:defRPr sz="18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" y="366184"/>
            <a:ext cx="6583680" cy="9753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" y="1729947"/>
            <a:ext cx="6583680" cy="683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accent1">
              <a:lumMod val="75000"/>
            </a:schemeClr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44" name="TextBox 43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42062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Chemistry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Worksheet - </a:t>
            </a:r>
            <a:r>
              <a:rPr lang="en-US" sz="1600" dirty="0" smtClean="0">
                <a:solidFill>
                  <a:schemeClr val="tx1"/>
                </a:solidFill>
              </a:rPr>
              <a:t>Balancing &amp; Word Equations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50" t="6224" r="38500" b="9555"/>
          <a:stretch/>
        </p:blipFill>
        <p:spPr bwMode="auto">
          <a:xfrm>
            <a:off x="289560" y="838200"/>
            <a:ext cx="5516880" cy="810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52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6" t="5000" r="29479" b="5926"/>
          <a:stretch/>
        </p:blipFill>
        <p:spPr bwMode="auto">
          <a:xfrm>
            <a:off x="274320" y="399288"/>
            <a:ext cx="6583680" cy="811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99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04" t="5926" r="46146" b="8148"/>
          <a:stretch/>
        </p:blipFill>
        <p:spPr bwMode="auto">
          <a:xfrm>
            <a:off x="408677" y="200660"/>
            <a:ext cx="4313446" cy="8778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4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71" t="10370" r="31875" b="6297"/>
          <a:stretch/>
        </p:blipFill>
        <p:spPr bwMode="auto">
          <a:xfrm>
            <a:off x="-45720" y="340866"/>
            <a:ext cx="6949440" cy="8384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816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1920" y="1005840"/>
            <a:ext cx="6614160" cy="813816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Balance the equations below: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KClO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KCl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NaCl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F2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NaF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Cl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5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Pb(OH)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HCl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PbCl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6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AlBr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K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KBr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Al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(SO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7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8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8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9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8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18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10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FeCl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NaOH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Fe(OH)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____NaCl 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11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P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____O</a:t>
            </a:r>
            <a:r>
              <a:rPr lang="pt-BR" sz="14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____P</a:t>
            </a:r>
            <a:r>
              <a:rPr lang="pt-BR" sz="14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5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NaOH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____H</a:t>
            </a:r>
            <a:r>
              <a:rPr lang="pt-BR" sz="14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Ag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Ag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____O</a:t>
            </a:r>
            <a:r>
              <a:rPr lang="pt-BR" sz="14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14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S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8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____O</a:t>
            </a:r>
            <a:r>
              <a:rPr lang="pt-BR" sz="14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15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6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12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6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____O</a:t>
            </a:r>
            <a:r>
              <a:rPr lang="pt-BR" sz="14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16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K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MgBr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KBr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Mg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17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HCl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CaCO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CaCl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____H</a:t>
            </a:r>
            <a:r>
              <a:rPr lang="pt-BR" sz="1400" b="1" baseline="-25000" dirty="0" smtClean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O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18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HNO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NaHCO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NaNO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19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20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NaBr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CaF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NaF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CaBr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endParaRPr lang="pt-BR" sz="11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21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)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NaNO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100" b="1" dirty="0" smtClean="0">
                <a:solidFill>
                  <a:schemeClr val="tx1"/>
                </a:solidFill>
                <a:latin typeface="Wingdings" panose="05000000000000000000" pitchFamily="2" charset="2"/>
                <a:cs typeface="Arial" panose="020B0604020202020204" pitchFamily="34" charset="0"/>
              </a:rPr>
              <a:t>    è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HNO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+ </a:t>
            </a:r>
            <a:r>
              <a:rPr lang="pt-BR" sz="11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    ____ 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Na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SO</a:t>
            </a:r>
            <a:r>
              <a:rPr lang="pt-BR" sz="1400" b="1" baseline="-25000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r>
              <a:rPr lang="pt-BR" sz="11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en-US" sz="11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0" y="0"/>
            <a:ext cx="4206240" cy="63304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Chemistry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Worksheet - </a:t>
            </a:r>
            <a:r>
              <a:rPr lang="en-US" sz="1600" dirty="0" smtClean="0">
                <a:solidFill>
                  <a:schemeClr val="tx1"/>
                </a:solidFill>
              </a:rPr>
              <a:t>Balancing &amp; Word Equations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419600" y="0"/>
            <a:ext cx="2438400" cy="729557"/>
            <a:chOff x="4419600" y="0"/>
            <a:chExt cx="2438400" cy="729557"/>
          </a:xfrm>
        </p:grpSpPr>
        <p:sp>
          <p:nvSpPr>
            <p:cNvPr id="44" name="TextBox 43"/>
            <p:cNvSpPr txBox="1"/>
            <p:nvPr/>
          </p:nvSpPr>
          <p:spPr>
            <a:xfrm>
              <a:off x="4419600" y="0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Name</a:t>
              </a:r>
              <a:endParaRPr lang="en-US" sz="1400" u="sng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419600" y="363797"/>
              <a:ext cx="2438400" cy="36576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400" dirty="0" smtClean="0"/>
                <a:t> </a:t>
              </a:r>
              <a:r>
                <a:rPr lang="en-US" sz="1400" u="sng" dirty="0" smtClean="0"/>
                <a:t>Date</a:t>
              </a:r>
              <a:endParaRPr lang="en-US" sz="1400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35515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9842</TotalTime>
  <Words>285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910</cp:revision>
  <cp:lastPrinted>2016-05-26T00:26:13Z</cp:lastPrinted>
  <dcterms:created xsi:type="dcterms:W3CDTF">2012-09-15T16:31:25Z</dcterms:created>
  <dcterms:modified xsi:type="dcterms:W3CDTF">2016-05-26T00:50:32Z</dcterms:modified>
</cp:coreProperties>
</file>