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9" r:id="rId2"/>
  </p:sldIdLst>
  <p:sldSz cx="6858000" cy="9144000" type="screen4x3"/>
  <p:notesSz cx="9004300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A3E"/>
    <a:srgbClr val="FF9999"/>
    <a:srgbClr val="FF99CC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85" autoAdjust="0"/>
    <p:restoredTop sz="99250" autoAdjust="0"/>
  </p:normalViewPr>
  <p:slideViewPr>
    <p:cSldViewPr snapToGrid="0">
      <p:cViewPr varScale="1">
        <p:scale>
          <a:sx n="62" d="100"/>
          <a:sy n="62" d="100"/>
        </p:scale>
        <p:origin x="2179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00268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C158-5140-4BB9-8D5C-21CD228596F9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00268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4E8F-D26D-42E1-A57B-08304D6C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00359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6788" y="530225"/>
            <a:ext cx="19907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0430" y="3361612"/>
            <a:ext cx="7203440" cy="318468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00359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05840"/>
            <a:ext cx="6858000" cy="813816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Using the covalent bonding method, find the structure for </a:t>
            </a:r>
            <a:r>
              <a:rPr lang="en-US" sz="1100" b="1" dirty="0" err="1" smtClean="0">
                <a:solidFill>
                  <a:schemeClr val="tx1"/>
                </a:solidFill>
              </a:rPr>
              <a:t>ClF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1:  ELECTRON ACCOUNTING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2: CONNECT THE ATOMS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3: CLOSE THE SHELLS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4: DETERMINE FORMAL CHARGES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5: EVALUATE STRUCTURE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422148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Chemistry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0716 – </a:t>
            </a:r>
            <a:r>
              <a:rPr lang="en-US" sz="1600" dirty="0" smtClean="0">
                <a:solidFill>
                  <a:schemeClr val="tx1"/>
                </a:solidFill>
              </a:rPr>
              <a:t>Chlorine Fluoride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44" name="TextBox 43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42128"/>
              </p:ext>
            </p:extLst>
          </p:nvPr>
        </p:nvGraphicFramePr>
        <p:xfrm>
          <a:off x="419100" y="1669366"/>
          <a:ext cx="4754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838"/>
                <a:gridCol w="2124521"/>
                <a:gridCol w="212452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772972"/>
              </p:ext>
            </p:extLst>
          </p:nvPr>
        </p:nvGraphicFramePr>
        <p:xfrm>
          <a:off x="419100" y="7021286"/>
          <a:ext cx="31089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744"/>
                <a:gridCol w="673608"/>
                <a:gridCol w="673608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closed shell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formal charge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5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56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915</cp:revision>
  <cp:lastPrinted>2016-03-29T14:50:23Z</cp:lastPrinted>
  <dcterms:created xsi:type="dcterms:W3CDTF">2012-09-15T16:31:25Z</dcterms:created>
  <dcterms:modified xsi:type="dcterms:W3CDTF">2019-04-19T17:38:34Z</dcterms:modified>
</cp:coreProperties>
</file>