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030" r:id="rId2"/>
    <p:sldId id="1031" r:id="rId3"/>
    <p:sldId id="1032" r:id="rId4"/>
    <p:sldId id="1033" r:id="rId5"/>
    <p:sldId id="1037" r:id="rId6"/>
    <p:sldId id="1034" r:id="rId7"/>
    <p:sldId id="1039" r:id="rId8"/>
    <p:sldId id="1040" r:id="rId9"/>
    <p:sldId id="1041" r:id="rId10"/>
    <p:sldId id="1038" r:id="rId11"/>
    <p:sldId id="1035" r:id="rId12"/>
    <p:sldId id="1036" r:id="rId1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CC6"/>
    <a:srgbClr val="006600"/>
    <a:srgbClr val="0066FF"/>
    <a:srgbClr val="008A3E"/>
    <a:srgbClr val="FFFF99"/>
    <a:srgbClr val="CCFF99"/>
    <a:srgbClr val="99FF99"/>
    <a:srgbClr val="CCFFFF"/>
    <a:srgbClr val="663300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86375" autoAdjust="0"/>
  </p:normalViewPr>
  <p:slideViewPr>
    <p:cSldViewPr snapToGrid="0">
      <p:cViewPr>
        <p:scale>
          <a:sx n="80" d="100"/>
          <a:sy n="80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4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0" tIns="46660" rIns="93320" bIns="466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20" tIns="46660" rIns="93320" bIns="466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4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1326035"/>
            <a:ext cx="8696325" cy="5128054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Get the following:</a:t>
            </a:r>
          </a:p>
          <a:p>
            <a:pPr lvl="1"/>
            <a:r>
              <a:rPr lang="en-US" b="1" dirty="0" smtClean="0"/>
              <a:t>A white board</a:t>
            </a:r>
          </a:p>
          <a:p>
            <a:pPr lvl="1"/>
            <a:r>
              <a:rPr lang="en-US" b="1" dirty="0" smtClean="0"/>
              <a:t>A marker</a:t>
            </a:r>
          </a:p>
          <a:p>
            <a:pPr lvl="1"/>
            <a:r>
              <a:rPr lang="en-US" b="1" dirty="0" smtClean="0"/>
              <a:t>A piece of paper towel</a:t>
            </a:r>
          </a:p>
          <a:p>
            <a:pPr lvl="1"/>
            <a:r>
              <a:rPr lang="en-US" b="1" dirty="0" smtClean="0"/>
              <a:t>Your notes on electrons</a:t>
            </a:r>
          </a:p>
        </p:txBody>
      </p:sp>
    </p:spTree>
    <p:extLst>
      <p:ext uri="{BB962C8B-B14F-4D97-AF65-F5344CB8AC3E}">
        <p14:creationId xmlns:p14="http://schemas.microsoft.com/office/powerpoint/2010/main" val="8410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Blank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0"/>
            <a:ext cx="8778240" cy="584200"/>
          </a:xfrm>
        </p:spPr>
        <p:txBody>
          <a:bodyPr/>
          <a:lstStyle/>
          <a:p>
            <a:r>
              <a:rPr lang="en-US" sz="3600" dirty="0" smtClean="0"/>
              <a:t>Cold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635000"/>
            <a:ext cx="8778240" cy="60071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Process</a:t>
            </a:r>
            <a:endParaRPr lang="en-US" sz="2400" b="1" dirty="0">
              <a:solidFill>
                <a:srgbClr val="0070C0"/>
              </a:solidFill>
            </a:endParaRP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/>
              <a:t>Teacher asks a question</a:t>
            </a: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/>
              <a:t>Each student silently formulates their own answer</a:t>
            </a:r>
          </a:p>
          <a:p>
            <a:pPr lvl="2"/>
            <a:r>
              <a:rPr lang="en-US" dirty="0" smtClean="0"/>
              <a:t>Do not raise hands or call out answer</a:t>
            </a: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/>
              <a:t>Teacher calls on a student to answer the question</a:t>
            </a:r>
          </a:p>
          <a:p>
            <a:pPr lvl="2"/>
            <a:r>
              <a:rPr lang="en-US" dirty="0" smtClean="0"/>
              <a:t>Every student needs to be ready for every question</a:t>
            </a:r>
          </a:p>
          <a:p>
            <a:pPr lvl="2"/>
            <a:r>
              <a:rPr lang="en-US" dirty="0" smtClean="0"/>
              <a:t>Every student will get at least one question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90</a:t>
            </a:r>
            <a:r>
              <a:rPr lang="en-US" sz="2400" b="1" dirty="0">
                <a:solidFill>
                  <a:srgbClr val="0070C0"/>
                </a:solidFill>
              </a:rPr>
              <a:t>% correct on first try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earns candy for entire </a:t>
            </a:r>
            <a:r>
              <a:rPr lang="en-US" sz="2400" b="1" dirty="0" smtClean="0">
                <a:solidFill>
                  <a:srgbClr val="0070C0"/>
                </a:solidFill>
              </a:rPr>
              <a:t>class</a:t>
            </a:r>
          </a:p>
          <a:p>
            <a:pPr marL="579438" lvl="1" indent="-2825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30 question minimum</a:t>
            </a:r>
            <a:endParaRPr lang="en-US" b="1" dirty="0"/>
          </a:p>
          <a:p>
            <a:r>
              <a:rPr lang="en-US" sz="2400" b="1" dirty="0" smtClean="0">
                <a:solidFill>
                  <a:srgbClr val="0070C0"/>
                </a:solidFill>
              </a:rPr>
              <a:t>Notes can be used for the first 10 questions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White boards will be used for answering questions as requested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The class has two passes to "call a friend" in case a student is stuck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95884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	Name all of the metalloids.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44652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B, Si, Ge, As, Sb,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Po, At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386840"/>
            <a:ext cx="9144000" cy="12344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	Would you expect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gain or lose electrons?  How many?  Explain your answer by writing electron configurations.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697480"/>
            <a:ext cx="8229600" cy="12344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gain two electrons to take its electron configuration from  [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Kr]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5s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4d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5p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                       [Kr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5s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4d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5p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a noble gas configuration.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98348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	What two families make up the inner transition metals?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547116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lanthanides and actinides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	What is an example of a group 14 element that is also metal?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9916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 or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Si &amp; Ge are metalloids.  C is a non-metal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00812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	What do we call the columns on the periodic table?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49580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416052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9)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aspect of the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noble gas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electron configuration is thought to make them so stable?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05968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noble gas has an electron configuration with a full set of valence electrons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179832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7)	What are valence electrons?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2860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electrons in the outermost principal quantum level of an atom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18516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8)	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orbitals hold the valence electrons of gallium?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67284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electrons are in 4s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4p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orbitals (not the 3d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6)	Why are the chemical and physical properties of elements periodic?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9916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they are related to the electron configurations which follow a systematic repetition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95884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10)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the name of the group 2 elements?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644652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alkaline earth metals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PUT NOTES AWAY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1022466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12)	Which halogen is the most electronegative?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1533699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Fluorine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044932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13)	What is ionization energy?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2556165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required to remove an electron from an atom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11)	Which halogen is a metalloid?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511233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Astatine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089864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15)	Why does electronegativity rise when moving left to right in a period?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012576"/>
            <a:ext cx="8229600" cy="154062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left, adding electrons destabilize an atom by taking further away from a closed shell.  On the right, adding electrons stabilize an atom by moving it closer to a closed shell.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067398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14)	Predict the order of ionization energies for Fe, Cr &amp; W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578631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&lt; Cr &lt; Fe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467804"/>
            <a:ext cx="9144000" cy="5435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20)	What is electronegativity?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ability to attract an extra electron while participating in a chemical bond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152100"/>
            <a:ext cx="9144000" cy="116360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18)	Write the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abbreviated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electron configuration of any element that would be expected to want to lose an electron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3339379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[Noble Gas] ns</a:t>
            </a:r>
            <a:r>
              <a:rPr lang="en-US" sz="32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774534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19)	What behavior would you expect for the group 18 elements?  Why would you expect this?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621169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18 elements will be unreactive because they have a full set of valence electrons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87031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17)	Arrange Na, Cl and Cs in order of increasing atomic radius.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1716945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 &lt; Na &lt; Cs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16)	Why do families have similar properties?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35155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their routes to a full valence shell are identical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5016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25)	The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alkaline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earth elements are highly reactive.  Does this mean they are highly stable or highly unstable?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44652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Highly unstable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95656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23)	Arrange Br, Cs and K by decreasing ionization energy.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348996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 &gt; K &gt; Cs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02336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24)	What are halogens &amp; what are their properties?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55676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17 elements.  Very reactive &amp; often found as diatomic molecules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88976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22)	What are the main group elements?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242316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in groups 1, 2 &amp; 13-18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21)	What is the periodic law?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"/>
            <a:ext cx="8229600" cy="12344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periodic repetition of chemical and physical properties of the elements when they are arranged by increasing atomic number</a:t>
            </a:r>
          </a:p>
        </p:txBody>
      </p:sp>
    </p:spTree>
    <p:extLst>
      <p:ext uri="{BB962C8B-B14F-4D97-AF65-F5344CB8AC3E}">
        <p14:creationId xmlns:p14="http://schemas.microsoft.com/office/powerpoint/2010/main" val="39167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377528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29)	List P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P &amp; P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order of increasing size and explain your rationale.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4665697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P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p/e ratio drops &amp; more e:e repulsion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369342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27)	Write the abbreviated electron configuration for bismuth and identify the valence electrons.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817424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28)	List Ba, P &amp; Mg in order of increasing atomic radii.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0" y="3296355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&lt; Mg &lt; Ba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26)	Name two elements that are more electronegative than sulfur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90411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Oxygen, chlorine and fluorine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0" y="2259753"/>
            <a:ext cx="8229600" cy="490220"/>
            <a:chOff x="914400" y="2616623"/>
            <a:chExt cx="8229600" cy="490220"/>
          </a:xfrm>
        </p:grpSpPr>
        <p:sp>
          <p:nvSpPr>
            <p:cNvPr id="20" name="TextBox 19"/>
            <p:cNvSpPr txBox="1"/>
            <p:nvPr/>
          </p:nvSpPr>
          <p:spPr>
            <a:xfrm>
              <a:off x="914400" y="2695363"/>
              <a:ext cx="8229600" cy="4114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Xe</a:t>
              </a:r>
              <a:r>
                <a:rPr 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] 6s 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4f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r>
                <a:rPr 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5d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6p 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4333874" y="2616623"/>
              <a:ext cx="314325" cy="365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09774" y="2616623"/>
              <a:ext cx="314325" cy="365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5144628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30)	What behavior would you predict for oxygen?  Why?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5623560"/>
            <a:ext cx="8229600" cy="12344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Oxygen would be expected to seek two additional electrons so it could achieve a full set of valence electrons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2" grpId="0"/>
      <p:bldP spid="23" grpId="0"/>
      <p:bldP spid="25" grpId="0"/>
      <p:bldP spid="26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15722</TotalTime>
  <Words>622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Cold Call</vt:lpstr>
      <vt:lpstr>Cold Call</vt:lpstr>
      <vt:lpstr>PowerPoint Presentation</vt:lpstr>
      <vt:lpstr>PowerPoint Presentation</vt:lpstr>
      <vt:lpstr>PUT NOTES AWAY</vt:lpstr>
      <vt:lpstr>PowerPoint Presentation</vt:lpstr>
      <vt:lpstr>PowerPoint Presentation</vt:lpstr>
      <vt:lpstr>PowerPoint Presentation</vt:lpstr>
      <vt:lpstr>PowerPoint Presentation</vt:lpstr>
      <vt:lpstr>Blank Slides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942</cp:revision>
  <cp:lastPrinted>2014-04-03T20:29:13Z</cp:lastPrinted>
  <dcterms:created xsi:type="dcterms:W3CDTF">2012-09-15T16:31:25Z</dcterms:created>
  <dcterms:modified xsi:type="dcterms:W3CDTF">2015-03-23T13:55:34Z</dcterms:modified>
</cp:coreProperties>
</file>