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11" autoAdjust="0"/>
    <p:restoredTop sz="47750" autoAdjust="0"/>
  </p:normalViewPr>
  <p:slideViewPr>
    <p:cSldViewPr snapToGrid="0">
      <p:cViewPr varScale="1">
        <p:scale>
          <a:sx n="62" d="100"/>
          <a:sy n="62" d="100"/>
        </p:scale>
        <p:origin x="3024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0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1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21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46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01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B222-D2D1-488F-AA99-80E6A0FEE01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0327 – Practice – Nuclear Stability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19" name="TextBox 18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41848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Period</a:t>
              </a:r>
              <a:endParaRPr lang="en-US" sz="1400" u="sn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6675120" cy="8046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isotopes are radioactive.  For each, do the following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>
              <a:buFont typeface="+mj-lt"/>
              <a:buAutoNum type="alphaLcParenR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Analyze all three nuclear stability factors</a:t>
            </a:r>
          </a:p>
          <a:p>
            <a:pPr marL="514350" indent="-285750">
              <a:buFont typeface="+mj-lt"/>
              <a:buAutoNum type="alphaLcParenR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Determine which factor(s) need to be altered</a:t>
            </a:r>
          </a:p>
          <a:p>
            <a:pPr marL="514350" indent="-285750">
              <a:buFont typeface="+mj-lt"/>
              <a:buAutoNum type="alphaLcParenR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Predict the decay pathway &amp; product</a:t>
            </a:r>
          </a:p>
          <a:p>
            <a:pPr marL="514350" indent="-285750">
              <a:buFont typeface="+mj-lt"/>
              <a:buAutoNum type="alphaLcParenR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Reanalyze the three nuclear stability factors to determine if they are now acceptable.</a:t>
            </a:r>
          </a:p>
          <a:p>
            <a:pPr marL="0" indent="0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Fluorine-16</a:t>
            </a: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863" indent="-169863"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Arsenic-76</a:t>
            </a:r>
          </a:p>
        </p:txBody>
      </p:sp>
    </p:spTree>
    <p:extLst>
      <p:ext uri="{BB962C8B-B14F-4D97-AF65-F5344CB8AC3E}">
        <p14:creationId xmlns:p14="http://schemas.microsoft.com/office/powerpoint/2010/main" val="17266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1440" y="640080"/>
            <a:ext cx="6675120" cy="85039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>
              <a:buFont typeface="Arial" pitchFamily="34" charset="0"/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Bismuth-209</a:t>
            </a:r>
          </a:p>
          <a:p>
            <a:pPr marL="169863" indent="-169863">
              <a:spcBef>
                <a:spcPts val="20400"/>
              </a:spcBef>
              <a:buFont typeface="Arial" pitchFamily="34" charset="0"/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Zirconium-93</a:t>
            </a:r>
          </a:p>
          <a:p>
            <a:pPr marL="169863" indent="-169863">
              <a:spcBef>
                <a:spcPts val="20400"/>
              </a:spcBef>
              <a:buFont typeface="Arial" pitchFamily="34" charset="0"/>
              <a:buNone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Gallium=66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3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62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108</cp:revision>
  <cp:lastPrinted>2020-01-03T18:44:45Z</cp:lastPrinted>
  <dcterms:created xsi:type="dcterms:W3CDTF">2012-09-21T12:26:27Z</dcterms:created>
  <dcterms:modified xsi:type="dcterms:W3CDTF">2020-01-03T19:08:42Z</dcterms:modified>
</cp:coreProperties>
</file>